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B8FF-02E8-4150-AF8D-22DD148B310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A7F05-5DAB-46FF-ADF1-58CF1311F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696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B8FF-02E8-4150-AF8D-22DD148B310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A7F05-5DAB-46FF-ADF1-58CF1311F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331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B8FF-02E8-4150-AF8D-22DD148B310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A7F05-5DAB-46FF-ADF1-58CF1311F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3010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B8FF-02E8-4150-AF8D-22DD148B310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A7F05-5DAB-46FF-ADF1-58CF1311F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844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B8FF-02E8-4150-AF8D-22DD148B310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A7F05-5DAB-46FF-ADF1-58CF1311F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276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B8FF-02E8-4150-AF8D-22DD148B310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A7F05-5DAB-46FF-ADF1-58CF1311F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0248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B8FF-02E8-4150-AF8D-22DD148B310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A7F05-5DAB-46FF-ADF1-58CF1311F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097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B8FF-02E8-4150-AF8D-22DD148B310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A7F05-5DAB-46FF-ADF1-58CF1311F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9165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B8FF-02E8-4150-AF8D-22DD148B310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A7F05-5DAB-46FF-ADF1-58CF1311F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6563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B8FF-02E8-4150-AF8D-22DD148B310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A7F05-5DAB-46FF-ADF1-58CF1311F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9368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B8FF-02E8-4150-AF8D-22DD148B310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A7F05-5DAB-46FF-ADF1-58CF1311F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119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5CB8FF-02E8-4150-AF8D-22DD148B3106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AA7F05-5DAB-46FF-ADF1-58CF1311F0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9120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DC6A5688-7639-AC3A-220E-7EA80CE537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75EC10E-7C5E-BE8B-A794-084AE342321E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1448340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901F4143-56E4-DD59-F1D7-F0F39A3531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10E7FC65-76EE-1EB1-4A89-272E501823AD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3657182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A02E9293-BA6A-D814-949D-D1AC010C68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DD1A1B31-2D67-F38F-D777-95214D5BC19D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1372567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2026-05-22T11:17:45Z</dcterms:created>
  <dcterms:modified xsi:type="dcterms:W3CDTF">2026-05-22T11:19:12Z</dcterms:modified>
</cp:coreProperties>
</file>